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5" r:id="rId2"/>
  </p:sldMasterIdLst>
  <p:notesMasterIdLst>
    <p:notesMasterId r:id="rId7"/>
  </p:notesMasterIdLst>
  <p:sldIdLst>
    <p:sldId id="507" r:id="rId3"/>
    <p:sldId id="533" r:id="rId4"/>
    <p:sldId id="538" r:id="rId5"/>
    <p:sldId id="537" r:id="rId6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ng Eva" initials="JE" lastIdx="1" clrIdx="0"/>
  <p:cmAuthor id="1" name="Haller Alexandra" initials="H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4" autoAdjust="0"/>
    <p:restoredTop sz="93800" autoAdjust="0"/>
  </p:normalViewPr>
  <p:slideViewPr>
    <p:cSldViewPr showGuides="1">
      <p:cViewPr>
        <p:scale>
          <a:sx n="100" d="100"/>
          <a:sy n="100" d="100"/>
        </p:scale>
        <p:origin x="300" y="-15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7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2125" tIns="46062" rIns="92125" bIns="46062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2125" tIns="46062" rIns="92125" bIns="46062" rtlCol="0"/>
          <a:lstStyle>
            <a:lvl1pPr algn="r">
              <a:defRPr sz="1200"/>
            </a:lvl1pPr>
          </a:lstStyle>
          <a:p>
            <a:fld id="{CCFC2A34-98BB-4C93-A97D-162B0DCA04A7}" type="datetimeFigureOut">
              <a:rPr lang="de-AT" smtClean="0"/>
              <a:t>11.06.2019</a:t>
            </a:fld>
            <a:endParaRPr lang="de-A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0565" y="78764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5" tIns="46062" rIns="92125" bIns="46062" rtlCol="0" anchor="ctr"/>
          <a:lstStyle/>
          <a:p>
            <a:endParaRPr lang="de-A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2125" tIns="46062" rIns="92125" bIns="460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2"/>
          </a:xfrm>
          <a:prstGeom prst="rect">
            <a:avLst/>
          </a:prstGeom>
        </p:spPr>
        <p:txBody>
          <a:bodyPr vert="horz" lIns="92125" tIns="46062" rIns="92125" bIns="46062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2"/>
          </a:xfrm>
          <a:prstGeom prst="rect">
            <a:avLst/>
          </a:prstGeom>
        </p:spPr>
        <p:txBody>
          <a:bodyPr vert="horz" lIns="92125" tIns="46062" rIns="92125" bIns="46062" rtlCol="0" anchor="b"/>
          <a:lstStyle>
            <a:lvl1pPr algn="r">
              <a:defRPr sz="1200"/>
            </a:lvl1pPr>
          </a:lstStyle>
          <a:p>
            <a:fld id="{56F06DAA-0A4E-4110-9797-3FB8CA0FEA93}" type="slidenum">
              <a:rPr lang="de-AT" smtClean="0"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01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8740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8144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8740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028">
              <a:defRPr/>
            </a:pP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C4EF-2F8B-46D0-B02E-4BABEE06E65D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246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8740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028">
              <a:defRPr/>
            </a:pP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C4EF-2F8B-46D0-B02E-4BABEE06E65D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246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8740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028">
              <a:defRPr/>
            </a:pP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C4EF-2F8B-46D0-B02E-4BABEE06E65D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24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>
              <a:defRPr lang="en-US" sz="5400" kern="1200" cap="all" spc="-100" baseline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A945-DE7A-412C-AA2C-5248D6F31DDF}" type="datetime7">
              <a:rPr lang="de-DE" smtClean="0"/>
              <a:t>Jun-19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F612-187A-48BF-B5EE-AA4BEE289BC1}" type="slidenum">
              <a:rPr lang="de-AT" smtClean="0"/>
              <a:t>‹#›</a:t>
            </a:fld>
            <a:endParaRPr lang="de-AT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02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CFD-0186-4EED-98F8-CB74F878E417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5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A94-9312-426F-982C-F0CB91424F17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459AC-E033-4E48-B6E6-A41111AFBD07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7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53E3-C2D9-4B1F-8715-01E89BCF3A80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3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1AD8-BD5F-4503-8C65-79BF784426C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92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A2E8-FA4B-45C9-9C9E-40409E7C68A1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92D050"/>
              </a:buClr>
              <a:defRPr/>
            </a:lvl1pPr>
            <a:lvl2pPr>
              <a:buClr>
                <a:srgbClr val="92D050"/>
              </a:buClr>
              <a:defRPr/>
            </a:lvl2pPr>
            <a:lvl3pPr>
              <a:buClr>
                <a:srgbClr val="92D050"/>
              </a:buClr>
              <a:defRPr/>
            </a:lvl3pPr>
            <a:lvl4pPr>
              <a:buClr>
                <a:srgbClr val="92D050"/>
              </a:buClr>
              <a:defRPr/>
            </a:lvl4pPr>
            <a:lvl5pPr>
              <a:buClr>
                <a:srgbClr val="92D05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1AD8-BD5F-4503-8C65-79BF784426C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8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6CC5-D769-42EF-BD49-D7E5DE07B5D4}" type="datetime7">
              <a:rPr lang="de-DE" smtClean="0">
                <a:solidFill>
                  <a:prstClr val="black"/>
                </a:solidFill>
              </a:rPr>
              <a:t>Jun-19</a:t>
            </a:fld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black"/>
                </a:solidFill>
              </a:rPr>
              <a:pPr/>
              <a:t>‹#›</a:t>
            </a:fld>
            <a:endParaRPr lang="de-AT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ECA88-A1BE-48D7-A399-3859B651142F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2AE0-FABF-494C-8114-6678CC27F46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E5A1-2FD0-49AA-A50A-D195E2A6ADF9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07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1BF87-BFB6-4B99-904D-3EC787A81E5D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3EDB7-6E2C-4F3C-B73B-83D5AF25D4A0}" type="datetime7">
              <a:rPr lang="de-DE" smtClean="0"/>
              <a:t>Jun-19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F612-187A-48BF-B5EE-AA4BEE289BC1}" type="slidenum">
              <a:rPr lang="de-AT" smtClean="0"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36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6641176"/>
            <a:ext cx="9289032" cy="460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Test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zweizeiliger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77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1484783"/>
            <a:ext cx="9252521" cy="16363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536" y="6597352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EA701C3-84C2-4A30-A51F-1D873A00160D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597352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5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92D050"/>
        </a:buClr>
        <a:buSzPct val="85000"/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92D050"/>
        </a:buClr>
        <a:buSzPct val="85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92D050"/>
        </a:buClr>
        <a:buSzPct val="9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92D050"/>
        </a:buClr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92D050"/>
        </a:buClr>
        <a:buSzPct val="100000"/>
        <a:buFont typeface="Arial" pitchFamily="34" charset="0"/>
        <a:buChar char="•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5482952" cy="990600"/>
          </a:xfrm>
        </p:spPr>
        <p:txBody>
          <a:bodyPr>
            <a:norm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Role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play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„Traffic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Environment“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1400" b="1" dirty="0" smtClean="0"/>
              <a:t>The </a:t>
            </a:r>
            <a:r>
              <a:rPr lang="de-DE" sz="1400" b="1" dirty="0" err="1" smtClean="0"/>
              <a:t>aim</a:t>
            </a:r>
            <a:r>
              <a:rPr lang="de-DE" sz="1400" b="1" dirty="0" smtClean="0"/>
              <a:t> </a:t>
            </a:r>
          </a:p>
          <a:p>
            <a:pPr marL="0" indent="0">
              <a:buNone/>
            </a:pPr>
            <a:r>
              <a:rPr lang="de-DE" sz="1200" dirty="0" smtClean="0"/>
              <a:t>The </a:t>
            </a:r>
            <a:r>
              <a:rPr lang="de-DE" sz="1200" dirty="0" err="1" smtClean="0"/>
              <a:t>role</a:t>
            </a:r>
            <a:r>
              <a:rPr lang="de-DE" sz="1200" dirty="0" smtClean="0"/>
              <a:t> </a:t>
            </a:r>
            <a:r>
              <a:rPr lang="de-DE" sz="1200" dirty="0" err="1" smtClean="0"/>
              <a:t>play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pupils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take</a:t>
            </a:r>
            <a:r>
              <a:rPr lang="de-DE" sz="1200" dirty="0" smtClean="0"/>
              <a:t> on different </a:t>
            </a:r>
            <a:r>
              <a:rPr lang="de-DE" sz="1200" dirty="0" err="1" smtClean="0"/>
              <a:t>roles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</a:t>
            </a:r>
            <a:r>
              <a:rPr lang="de-DE" sz="1200" dirty="0" smtClean="0"/>
              <a:t> 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each</a:t>
            </a:r>
            <a:r>
              <a:rPr lang="de-DE" sz="1200" dirty="0" smtClean="0"/>
              <a:t> </a:t>
            </a:r>
            <a:r>
              <a:rPr lang="de-DE" sz="1200" dirty="0" err="1" smtClean="0"/>
              <a:t>other</a:t>
            </a:r>
            <a:r>
              <a:rPr lang="de-DE" sz="1200" dirty="0" smtClean="0"/>
              <a:t> in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course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questions</a:t>
            </a:r>
            <a:r>
              <a:rPr lang="de-DE" sz="1200" dirty="0" smtClean="0"/>
              <a:t>. 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de-DE" sz="1400" b="1" dirty="0" smtClean="0"/>
              <a:t>Rolls</a:t>
            </a:r>
          </a:p>
          <a:p>
            <a:pPr marL="0" indent="0">
              <a:buNone/>
            </a:pPr>
            <a:r>
              <a:rPr lang="de-DE" sz="1200" dirty="0" err="1" smtClean="0"/>
              <a:t>There</a:t>
            </a:r>
            <a:r>
              <a:rPr lang="de-DE" sz="1200" dirty="0" smtClean="0"/>
              <a:t> </a:t>
            </a:r>
            <a:r>
              <a:rPr lang="de-DE" sz="1200" dirty="0" err="1" smtClean="0"/>
              <a:t>are</a:t>
            </a:r>
            <a:r>
              <a:rPr lang="de-DE" sz="1200" dirty="0" smtClean="0"/>
              <a:t> 3 </a:t>
            </a:r>
            <a:r>
              <a:rPr lang="de-DE" sz="1200" dirty="0" err="1" smtClean="0"/>
              <a:t>rolls</a:t>
            </a:r>
            <a:r>
              <a:rPr lang="de-DE" sz="1200" dirty="0" smtClean="0"/>
              <a:t>: The </a:t>
            </a:r>
            <a:r>
              <a:rPr lang="de-DE" sz="1200" dirty="0" err="1" smtClean="0"/>
              <a:t>transport</a:t>
            </a:r>
            <a:r>
              <a:rPr lang="de-DE" sz="1200" dirty="0" smtClean="0"/>
              <a:t> </a:t>
            </a:r>
            <a:r>
              <a:rPr lang="de-DE" sz="1200" dirty="0" err="1" smtClean="0"/>
              <a:t>modes</a:t>
            </a:r>
            <a:r>
              <a:rPr lang="de-DE" sz="1200" dirty="0" smtClean="0"/>
              <a:t> </a:t>
            </a:r>
            <a:r>
              <a:rPr lang="de-DE" sz="1200" dirty="0" err="1" smtClean="0"/>
              <a:t>road</a:t>
            </a:r>
            <a:r>
              <a:rPr lang="de-DE" sz="1200" dirty="0" smtClean="0"/>
              <a:t>, </a:t>
            </a:r>
            <a:r>
              <a:rPr lang="de-DE" sz="1200" dirty="0" err="1" smtClean="0"/>
              <a:t>rail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inland</a:t>
            </a:r>
            <a:r>
              <a:rPr lang="de-DE" sz="1200" dirty="0" smtClean="0"/>
              <a:t> </a:t>
            </a:r>
            <a:r>
              <a:rPr lang="de-DE" sz="1200" dirty="0" err="1" smtClean="0"/>
              <a:t>waterway</a:t>
            </a:r>
            <a:r>
              <a:rPr lang="de-DE" sz="1200" dirty="0" smtClean="0"/>
              <a:t>;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teacher</a:t>
            </a:r>
            <a:r>
              <a:rPr lang="de-DE" sz="1200" dirty="0" smtClean="0"/>
              <a:t> </a:t>
            </a:r>
            <a:r>
              <a:rPr lang="de-DE" sz="1200" dirty="0" err="1" smtClean="0"/>
              <a:t>assumes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role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moderator</a:t>
            </a:r>
            <a:r>
              <a:rPr lang="de-DE" sz="1200" dirty="0" smtClean="0"/>
              <a:t>.</a:t>
            </a:r>
          </a:p>
          <a:p>
            <a:pPr marL="0" indent="0">
              <a:buNone/>
            </a:pPr>
            <a:endParaRPr lang="de-DE" sz="1400" b="1" dirty="0" smtClean="0"/>
          </a:p>
          <a:p>
            <a:pPr marL="0" indent="0">
              <a:buNone/>
            </a:pPr>
            <a:r>
              <a:rPr lang="de-DE" sz="1400" b="1" dirty="0" err="1" smtClean="0"/>
              <a:t>Method</a:t>
            </a:r>
            <a:endParaRPr lang="de-DE" sz="1400" b="1" dirty="0" smtClean="0"/>
          </a:p>
          <a:p>
            <a:pPr marL="0" indent="0">
              <a:buNone/>
            </a:pPr>
            <a:r>
              <a:rPr lang="de-DE" sz="1200" dirty="0" smtClean="0"/>
              <a:t>The </a:t>
            </a:r>
            <a:r>
              <a:rPr lang="de-DE" sz="1200" dirty="0" err="1" smtClean="0"/>
              <a:t>class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divided</a:t>
            </a:r>
            <a:r>
              <a:rPr lang="de-DE" sz="1200" dirty="0" smtClean="0"/>
              <a:t> </a:t>
            </a:r>
            <a:r>
              <a:rPr lang="de-DE" sz="1200" dirty="0" err="1" smtClean="0"/>
              <a:t>into</a:t>
            </a:r>
            <a:r>
              <a:rPr lang="de-DE" sz="1200" dirty="0" smtClean="0"/>
              <a:t> </a:t>
            </a:r>
            <a:r>
              <a:rPr lang="de-DE" sz="1200" dirty="0" err="1" smtClean="0"/>
              <a:t>groups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4-5 </a:t>
            </a:r>
            <a:r>
              <a:rPr lang="de-DE" sz="1200" dirty="0" err="1" smtClean="0"/>
              <a:t>students</a:t>
            </a:r>
            <a:r>
              <a:rPr lang="de-DE" sz="1200" dirty="0" smtClean="0"/>
              <a:t> </a:t>
            </a:r>
            <a:r>
              <a:rPr lang="de-DE" sz="1200" dirty="0" err="1" smtClean="0"/>
              <a:t>each</a:t>
            </a:r>
            <a:r>
              <a:rPr lang="de-DE" sz="1200" dirty="0" smtClean="0"/>
              <a:t>. </a:t>
            </a:r>
            <a:r>
              <a:rPr lang="de-DE" sz="1200" dirty="0" err="1" smtClean="0"/>
              <a:t>Each</a:t>
            </a:r>
            <a:r>
              <a:rPr lang="de-DE" sz="1200" dirty="0" smtClean="0"/>
              <a:t> </a:t>
            </a:r>
            <a:r>
              <a:rPr lang="de-DE" sz="1200" dirty="0" err="1" smtClean="0"/>
              <a:t>group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given</a:t>
            </a:r>
            <a:r>
              <a:rPr lang="de-DE" sz="1200" dirty="0" smtClean="0"/>
              <a:t> a </a:t>
            </a:r>
            <a:r>
              <a:rPr lang="de-DE" sz="1200" dirty="0" err="1" smtClean="0"/>
              <a:t>role</a:t>
            </a:r>
            <a:r>
              <a:rPr lang="de-DE" sz="1200" dirty="0" smtClean="0"/>
              <a:t> (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roles</a:t>
            </a:r>
            <a:r>
              <a:rPr lang="de-DE" sz="1200" dirty="0" smtClean="0"/>
              <a:t> </a:t>
            </a:r>
            <a:r>
              <a:rPr lang="de-DE" sz="1200" dirty="0" err="1" smtClean="0"/>
              <a:t>evenly</a:t>
            </a:r>
            <a:r>
              <a:rPr lang="de-DE" sz="1200" dirty="0" smtClean="0"/>
              <a:t> </a:t>
            </a:r>
            <a:r>
              <a:rPr lang="de-DE" sz="1200" dirty="0" err="1" smtClean="0"/>
              <a:t>distributed</a:t>
            </a:r>
            <a:r>
              <a:rPr lang="de-DE" sz="1200" dirty="0" smtClean="0"/>
              <a:t>)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has</a:t>
            </a:r>
            <a:r>
              <a:rPr lang="de-DE" sz="1200" dirty="0" smtClean="0"/>
              <a:t> 15 </a:t>
            </a:r>
            <a:r>
              <a:rPr lang="de-DE" sz="1200" dirty="0" err="1" smtClean="0"/>
              <a:t>minutes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put</a:t>
            </a:r>
            <a:r>
              <a:rPr lang="de-DE" sz="1200" dirty="0" smtClean="0"/>
              <a:t> </a:t>
            </a:r>
            <a:r>
              <a:rPr lang="de-DE" sz="1200" dirty="0" err="1" smtClean="0"/>
              <a:t>themselves</a:t>
            </a:r>
            <a:r>
              <a:rPr lang="de-DE" sz="1200" dirty="0" smtClean="0"/>
              <a:t> in </a:t>
            </a:r>
            <a:r>
              <a:rPr lang="de-DE" sz="1200" dirty="0" err="1" smtClean="0"/>
              <a:t>their</a:t>
            </a:r>
            <a:r>
              <a:rPr lang="de-DE" sz="1200" dirty="0" smtClean="0"/>
              <a:t> </a:t>
            </a:r>
            <a:r>
              <a:rPr lang="de-DE" sz="1200" dirty="0" err="1" smtClean="0"/>
              <a:t>role</a:t>
            </a:r>
            <a:r>
              <a:rPr lang="de-DE" sz="1200" dirty="0" smtClean="0"/>
              <a:t>. The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questions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slide</a:t>
            </a:r>
            <a:r>
              <a:rPr lang="de-DE" sz="1200" dirty="0" smtClean="0"/>
              <a:t> „</a:t>
            </a:r>
            <a:r>
              <a:rPr lang="de-DE" sz="1200" dirty="0" err="1" smtClean="0"/>
              <a:t>Sustainable</a:t>
            </a:r>
            <a:r>
              <a:rPr lang="de-DE" sz="1200" dirty="0" smtClean="0"/>
              <a:t> </a:t>
            </a:r>
            <a:r>
              <a:rPr lang="de-DE" sz="1200" dirty="0" err="1" smtClean="0"/>
              <a:t>Comparison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Transport Modes“ </a:t>
            </a:r>
            <a:r>
              <a:rPr lang="de-DE" sz="1200" dirty="0" smtClean="0"/>
              <a:t>will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made</a:t>
            </a:r>
            <a:r>
              <a:rPr lang="de-DE" sz="1200" dirty="0" smtClean="0"/>
              <a:t> </a:t>
            </a:r>
            <a:r>
              <a:rPr lang="de-DE" sz="1200" dirty="0" err="1" smtClean="0"/>
              <a:t>available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groups</a:t>
            </a:r>
            <a:r>
              <a:rPr lang="de-DE" sz="1200" dirty="0" smtClean="0"/>
              <a:t>. The „</a:t>
            </a:r>
            <a:r>
              <a:rPr lang="de-DE" sz="1200" dirty="0" smtClean="0"/>
              <a:t>Transport </a:t>
            </a:r>
            <a:r>
              <a:rPr lang="de-DE" sz="1200" dirty="0" err="1" smtClean="0"/>
              <a:t>and</a:t>
            </a:r>
            <a:r>
              <a:rPr lang="de-DE" sz="1200" dirty="0" smtClean="0"/>
              <a:t> Environment“ </a:t>
            </a:r>
            <a:r>
              <a:rPr lang="de-DE" sz="1200" dirty="0" err="1" smtClean="0"/>
              <a:t>slide</a:t>
            </a:r>
            <a:r>
              <a:rPr lang="de-DE" sz="1200" dirty="0" smtClean="0"/>
              <a:t> </a:t>
            </a:r>
            <a:r>
              <a:rPr lang="de-DE" sz="1200" dirty="0" err="1" smtClean="0"/>
              <a:t>set</a:t>
            </a:r>
            <a:r>
              <a:rPr lang="de-DE" sz="1200" dirty="0" smtClean="0"/>
              <a:t> </a:t>
            </a:r>
            <a:r>
              <a:rPr lang="de-DE" sz="1200" dirty="0" err="1" smtClean="0"/>
              <a:t>serves</a:t>
            </a:r>
            <a:r>
              <a:rPr lang="de-DE" sz="1200" dirty="0" smtClean="0"/>
              <a:t> </a:t>
            </a:r>
            <a:r>
              <a:rPr lang="de-DE" sz="1200" dirty="0" err="1" smtClean="0"/>
              <a:t>as</a:t>
            </a:r>
            <a:r>
              <a:rPr lang="de-DE" sz="1200" dirty="0" smtClean="0"/>
              <a:t> </a:t>
            </a:r>
            <a:r>
              <a:rPr lang="de-DE" sz="1200" dirty="0" err="1" smtClean="0"/>
              <a:t>preparation</a:t>
            </a:r>
            <a:r>
              <a:rPr lang="de-DE" sz="1200" dirty="0" smtClean="0"/>
              <a:t> </a:t>
            </a:r>
            <a:r>
              <a:rPr lang="de-DE" sz="1200" dirty="0" err="1" smtClean="0"/>
              <a:t>source</a:t>
            </a:r>
            <a:r>
              <a:rPr lang="de-DE" sz="1200" dirty="0" smtClean="0"/>
              <a:t>. The </a:t>
            </a:r>
            <a:r>
              <a:rPr lang="de-DE" sz="1200" dirty="0" err="1" smtClean="0"/>
              <a:t>results</a:t>
            </a:r>
            <a:r>
              <a:rPr lang="de-DE" sz="1200" dirty="0" smtClean="0"/>
              <a:t> will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discussed</a:t>
            </a:r>
            <a:r>
              <a:rPr lang="de-DE" sz="1200" dirty="0" smtClean="0"/>
              <a:t> </a:t>
            </a:r>
            <a:r>
              <a:rPr lang="de-DE" sz="1200" dirty="0" err="1" smtClean="0"/>
              <a:t>together</a:t>
            </a:r>
            <a:r>
              <a:rPr lang="de-DE" sz="1200" dirty="0" smtClean="0"/>
              <a:t>. </a:t>
            </a:r>
            <a:r>
              <a:rPr lang="de-DE" sz="1200" dirty="0" err="1" smtClean="0"/>
              <a:t>If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time </a:t>
            </a:r>
            <a:r>
              <a:rPr lang="de-DE" sz="1200" dirty="0" err="1" smtClean="0"/>
              <a:t>of</a:t>
            </a:r>
            <a:r>
              <a:rPr lang="de-DE" sz="1200" dirty="0" smtClean="0"/>
              <a:t>  </a:t>
            </a:r>
            <a:r>
              <a:rPr lang="de-DE" sz="1200" dirty="0" err="1" smtClean="0"/>
              <a:t>elaboration</a:t>
            </a:r>
            <a:r>
              <a:rPr lang="de-DE" sz="1200" dirty="0" smtClean="0"/>
              <a:t> </a:t>
            </a:r>
            <a:r>
              <a:rPr lang="de-DE" sz="1200" dirty="0" err="1" smtClean="0"/>
              <a:t>should</a:t>
            </a:r>
            <a:r>
              <a:rPr lang="de-DE" sz="1200" dirty="0" smtClean="0"/>
              <a:t>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reduced</a:t>
            </a:r>
            <a:r>
              <a:rPr lang="de-DE" sz="1200" dirty="0" smtClean="0"/>
              <a:t>, </a:t>
            </a:r>
            <a:r>
              <a:rPr lang="de-DE" sz="1200" dirty="0" err="1" smtClean="0"/>
              <a:t>there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also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possibility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provide</a:t>
            </a:r>
            <a:r>
              <a:rPr lang="de-DE" sz="1200" dirty="0" smtClean="0"/>
              <a:t> </a:t>
            </a:r>
            <a:r>
              <a:rPr lang="de-DE" sz="1200" dirty="0" err="1" smtClean="0"/>
              <a:t>only</a:t>
            </a:r>
            <a:r>
              <a:rPr lang="de-DE" sz="1200" dirty="0" smtClean="0"/>
              <a:t> 2 </a:t>
            </a:r>
            <a:r>
              <a:rPr lang="de-DE" sz="1200" dirty="0" err="1" smtClean="0"/>
              <a:t>or</a:t>
            </a:r>
            <a:r>
              <a:rPr lang="de-DE" sz="1200" dirty="0" smtClean="0"/>
              <a:t> 3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questions</a:t>
            </a:r>
            <a:r>
              <a:rPr lang="de-DE" sz="1200" dirty="0" smtClean="0"/>
              <a:t>.</a:t>
            </a:r>
            <a:endParaRPr lang="de-DE" sz="1200" dirty="0" smtClean="0"/>
          </a:p>
          <a:p>
            <a:pPr marL="0" indent="0">
              <a:buNone/>
            </a:pPr>
            <a:endParaRPr lang="de-DE" sz="1200" b="1" dirty="0" smtClean="0"/>
          </a:p>
          <a:p>
            <a:pPr marL="0" indent="0">
              <a:buNone/>
            </a:pPr>
            <a:r>
              <a:rPr lang="de-DE" sz="1400" b="1" dirty="0" err="1" smtClean="0"/>
              <a:t>Discussion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and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results</a:t>
            </a:r>
            <a:r>
              <a:rPr lang="de-DE" sz="1400" b="1" dirty="0" smtClean="0"/>
              <a:t> </a:t>
            </a:r>
          </a:p>
          <a:p>
            <a:pPr marL="0" indent="0">
              <a:buNone/>
            </a:pPr>
            <a:r>
              <a:rPr lang="de-DE" sz="1200" dirty="0" err="1" smtClean="0"/>
              <a:t>Afterwards</a:t>
            </a:r>
            <a:r>
              <a:rPr lang="de-DE" sz="1200" dirty="0" smtClean="0"/>
              <a:t> a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held</a:t>
            </a:r>
            <a:r>
              <a:rPr lang="de-DE" sz="1200" dirty="0" smtClean="0"/>
              <a:t> </a:t>
            </a:r>
            <a:r>
              <a:rPr lang="de-DE" sz="1200" dirty="0" err="1" smtClean="0"/>
              <a:t>supported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questions</a:t>
            </a:r>
            <a:r>
              <a:rPr lang="de-DE" sz="1200" dirty="0" smtClean="0"/>
              <a:t>. The </a:t>
            </a:r>
            <a:r>
              <a:rPr lang="de-DE" sz="1200" dirty="0" err="1" smtClean="0"/>
              <a:t>duration</a:t>
            </a:r>
            <a:r>
              <a:rPr lang="de-DE" sz="1200" dirty="0" smtClean="0"/>
              <a:t> </a:t>
            </a:r>
            <a:r>
              <a:rPr lang="de-DE" sz="1200" dirty="0" err="1" smtClean="0"/>
              <a:t>varies</a:t>
            </a:r>
            <a:r>
              <a:rPr lang="de-DE" sz="1200" dirty="0" smtClean="0"/>
              <a:t> </a:t>
            </a:r>
            <a:r>
              <a:rPr lang="de-DE" sz="1200" dirty="0" err="1" smtClean="0"/>
              <a:t>between</a:t>
            </a:r>
            <a:r>
              <a:rPr lang="de-DE" sz="1200" dirty="0" smtClean="0"/>
              <a:t> 30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smtClean="0"/>
              <a:t>50 </a:t>
            </a:r>
            <a:r>
              <a:rPr lang="de-DE" sz="1200" dirty="0" err="1" smtClean="0"/>
              <a:t>minutes</a:t>
            </a:r>
            <a:r>
              <a:rPr lang="de-DE" sz="1200" dirty="0" smtClean="0"/>
              <a:t>, </a:t>
            </a:r>
            <a:r>
              <a:rPr lang="de-DE" sz="1200" dirty="0" err="1" smtClean="0"/>
              <a:t>depending</a:t>
            </a:r>
            <a:r>
              <a:rPr lang="de-DE" sz="1200" dirty="0" smtClean="0"/>
              <a:t> on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input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students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teachers</a:t>
            </a:r>
            <a:r>
              <a:rPr lang="de-DE" sz="1200" dirty="0" smtClean="0"/>
              <a:t>. The </a:t>
            </a:r>
            <a:r>
              <a:rPr lang="de-DE" sz="1200" dirty="0" err="1" smtClean="0"/>
              <a:t>slide</a:t>
            </a:r>
            <a:r>
              <a:rPr lang="de-DE" sz="1200" dirty="0" smtClean="0"/>
              <a:t> „</a:t>
            </a:r>
            <a:r>
              <a:rPr lang="de-DE" sz="1200" dirty="0" err="1" smtClean="0"/>
              <a:t>Comparison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sustainable</a:t>
            </a:r>
            <a:r>
              <a:rPr lang="de-DE" sz="1200" dirty="0" smtClean="0"/>
              <a:t> </a:t>
            </a:r>
            <a:r>
              <a:rPr lang="de-DE" sz="1200" dirty="0" err="1" smtClean="0"/>
              <a:t>transport</a:t>
            </a:r>
            <a:r>
              <a:rPr lang="de-DE" sz="1200" dirty="0" smtClean="0"/>
              <a:t> </a:t>
            </a:r>
            <a:r>
              <a:rPr lang="de-DE" sz="1200" dirty="0" err="1" smtClean="0"/>
              <a:t>modes</a:t>
            </a:r>
            <a:r>
              <a:rPr lang="de-DE" sz="1200" dirty="0" smtClean="0"/>
              <a:t>“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again</a:t>
            </a:r>
            <a:r>
              <a:rPr lang="de-DE" sz="1200" dirty="0" smtClean="0"/>
              <a:t> </a:t>
            </a:r>
            <a:r>
              <a:rPr lang="de-DE" sz="1200" dirty="0" err="1" smtClean="0"/>
              <a:t>filled</a:t>
            </a:r>
            <a:r>
              <a:rPr lang="de-DE" sz="1200" dirty="0" smtClean="0"/>
              <a:t> out </a:t>
            </a:r>
            <a:r>
              <a:rPr lang="de-DE" sz="1200" dirty="0" err="1" smtClean="0"/>
              <a:t>jointly</a:t>
            </a:r>
            <a:r>
              <a:rPr lang="de-DE" sz="1200" dirty="0" smtClean="0"/>
              <a:t> in </a:t>
            </a:r>
            <a:r>
              <a:rPr lang="de-DE" sz="1200" dirty="0" err="1" smtClean="0"/>
              <a:t>order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define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most</a:t>
            </a:r>
            <a:r>
              <a:rPr lang="de-DE" sz="1200" dirty="0" smtClean="0"/>
              <a:t> </a:t>
            </a:r>
            <a:r>
              <a:rPr lang="de-DE" sz="1200" dirty="0" err="1" smtClean="0"/>
              <a:t>stustainable</a:t>
            </a:r>
            <a:r>
              <a:rPr lang="de-DE" sz="1200" dirty="0" smtClean="0"/>
              <a:t> </a:t>
            </a:r>
            <a:r>
              <a:rPr lang="de-DE" sz="1200" dirty="0" err="1" smtClean="0"/>
              <a:t>transport</a:t>
            </a:r>
            <a:r>
              <a:rPr lang="de-DE" sz="1200" dirty="0" smtClean="0"/>
              <a:t> </a:t>
            </a:r>
            <a:r>
              <a:rPr lang="de-DE" sz="1200" dirty="0" err="1" smtClean="0"/>
              <a:t>mode</a:t>
            </a:r>
            <a:r>
              <a:rPr lang="de-DE" sz="1200" dirty="0" smtClean="0"/>
              <a:t>. Also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slide</a:t>
            </a:r>
            <a:r>
              <a:rPr lang="de-DE" sz="1200" dirty="0" smtClean="0"/>
              <a:t> „</a:t>
            </a:r>
            <a:r>
              <a:rPr lang="de-DE" sz="1200" dirty="0" err="1" smtClean="0"/>
              <a:t>Strenghts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weaknesses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comparison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sustainable</a:t>
            </a:r>
            <a:r>
              <a:rPr lang="de-DE" sz="1200" dirty="0" smtClean="0"/>
              <a:t> </a:t>
            </a:r>
            <a:r>
              <a:rPr lang="de-DE" sz="1200" dirty="0" err="1" smtClean="0"/>
              <a:t>transport</a:t>
            </a:r>
            <a:r>
              <a:rPr lang="de-DE" sz="1200" dirty="0" smtClean="0"/>
              <a:t> </a:t>
            </a:r>
            <a:r>
              <a:rPr lang="de-DE" sz="1200" dirty="0" err="1" smtClean="0"/>
              <a:t>modes</a:t>
            </a:r>
            <a:r>
              <a:rPr lang="de-DE" sz="1200" dirty="0" smtClean="0"/>
              <a:t>“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filled</a:t>
            </a:r>
            <a:r>
              <a:rPr lang="de-DE" sz="1200" dirty="0" smtClean="0"/>
              <a:t> </a:t>
            </a:r>
            <a:r>
              <a:rPr lang="de-DE" sz="1200" dirty="0" smtClean="0"/>
              <a:t>in </a:t>
            </a:r>
            <a:r>
              <a:rPr lang="de-DE" sz="1200" dirty="0" err="1" smtClean="0"/>
              <a:t>togehter</a:t>
            </a:r>
            <a:r>
              <a:rPr lang="de-DE" sz="1200" dirty="0" smtClean="0"/>
              <a:t>. </a:t>
            </a:r>
          </a:p>
          <a:p>
            <a:pPr marL="0" indent="0">
              <a:buNone/>
            </a:pPr>
            <a:r>
              <a:rPr lang="de-DE" sz="1200" dirty="0" smtClean="0"/>
              <a:t>A </a:t>
            </a:r>
            <a:r>
              <a:rPr lang="de-DE" sz="1200" dirty="0" err="1" smtClean="0"/>
              <a:t>joint</a:t>
            </a:r>
            <a:r>
              <a:rPr lang="de-DE" sz="1200" dirty="0" smtClean="0"/>
              <a:t> </a:t>
            </a:r>
            <a:r>
              <a:rPr lang="de-DE" sz="1200" dirty="0" err="1" smtClean="0"/>
              <a:t>poster</a:t>
            </a:r>
            <a:r>
              <a:rPr lang="de-DE" sz="1200" dirty="0"/>
              <a:t> </a:t>
            </a:r>
            <a:r>
              <a:rPr lang="de-DE" sz="1200" dirty="0" err="1" smtClean="0"/>
              <a:t>can</a:t>
            </a:r>
            <a:r>
              <a:rPr lang="de-DE" sz="1200" dirty="0" smtClean="0"/>
              <a:t>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designed</a:t>
            </a:r>
            <a:r>
              <a:rPr lang="de-DE" sz="1200" dirty="0" smtClean="0"/>
              <a:t> </a:t>
            </a:r>
            <a:r>
              <a:rPr lang="de-DE" sz="1200" dirty="0" err="1" smtClean="0"/>
              <a:t>for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questions</a:t>
            </a:r>
            <a:r>
              <a:rPr lang="de-DE" sz="1200" dirty="0" smtClean="0"/>
              <a:t> 3 </a:t>
            </a:r>
            <a:r>
              <a:rPr lang="de-DE" sz="1200" dirty="0" err="1" smtClean="0"/>
              <a:t>and</a:t>
            </a:r>
            <a:r>
              <a:rPr lang="de-DE" sz="1200" dirty="0" smtClean="0"/>
              <a:t> 4 </a:t>
            </a:r>
            <a:r>
              <a:rPr lang="de-DE" sz="1200" dirty="0" err="1" smtClean="0"/>
              <a:t>or</a:t>
            </a:r>
            <a:r>
              <a:rPr lang="de-DE" sz="1200" dirty="0" smtClean="0"/>
              <a:t> </a:t>
            </a:r>
            <a:r>
              <a:rPr lang="de-DE" sz="1200" dirty="0" err="1" smtClean="0"/>
              <a:t>can</a:t>
            </a:r>
            <a:r>
              <a:rPr lang="de-DE" sz="1200" dirty="0" smtClean="0"/>
              <a:t> </a:t>
            </a:r>
            <a:r>
              <a:rPr lang="de-DE" sz="1200" dirty="0" err="1" smtClean="0"/>
              <a:t>be</a:t>
            </a:r>
            <a:r>
              <a:rPr lang="de-DE" sz="1200" dirty="0" smtClean="0"/>
              <a:t> </a:t>
            </a:r>
            <a:r>
              <a:rPr lang="de-DE" sz="1200" dirty="0" err="1" smtClean="0"/>
              <a:t>solely</a:t>
            </a:r>
            <a:r>
              <a:rPr lang="de-DE" sz="1200" dirty="0" smtClean="0"/>
              <a:t> </a:t>
            </a:r>
            <a:r>
              <a:rPr lang="de-DE" sz="1200" dirty="0" err="1" smtClean="0"/>
              <a:t>discussed</a:t>
            </a:r>
            <a:r>
              <a:rPr lang="de-DE" sz="1200" dirty="0" smtClean="0"/>
              <a:t> in </a:t>
            </a:r>
            <a:r>
              <a:rPr lang="de-DE" sz="1200" dirty="0" err="1" smtClean="0"/>
              <a:t>class</a:t>
            </a:r>
            <a:r>
              <a:rPr lang="de-DE" sz="1200" dirty="0" smtClean="0"/>
              <a:t>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9D35-7505-45A4-9BFB-46830CC8E846}" type="datetime6">
              <a:rPr lang="en-GB" smtClean="0">
                <a:solidFill>
                  <a:prstClr val="white"/>
                </a:solidFill>
              </a:rPr>
              <a:t>June 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1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6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5682"/>
            <a:ext cx="2009140" cy="9410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032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Discussion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uestions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strenghts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weaknesses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?</a:t>
            </a:r>
            <a:br>
              <a:rPr lang="de-DE" dirty="0" smtClean="0"/>
            </a:br>
            <a:endParaRPr lang="de-DE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compare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modes</a:t>
            </a:r>
            <a:r>
              <a:rPr lang="de-DE" dirty="0" smtClean="0"/>
              <a:t> in </a:t>
            </a:r>
            <a:r>
              <a:rPr lang="de-DE" dirty="0" err="1" smtClean="0"/>
              <a:t>terms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sustainability</a:t>
            </a:r>
            <a:r>
              <a:rPr lang="de-DE" dirty="0" smtClean="0"/>
              <a:t>? </a:t>
            </a:r>
            <a:r>
              <a:rPr lang="de-DE" sz="2000" dirty="0" err="1" smtClean="0">
                <a:sym typeface="Wingdings" panose="05000000000000000000" pitchFamily="2" charset="2"/>
              </a:rPr>
              <a:t>Categorize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different </a:t>
            </a:r>
            <a:r>
              <a:rPr lang="de-DE" sz="2000" dirty="0" err="1" smtClean="0">
                <a:sym typeface="Wingdings" panose="05000000000000000000" pitchFamily="2" charset="2"/>
              </a:rPr>
              <a:t>transport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modes</a:t>
            </a:r>
            <a:r>
              <a:rPr lang="de-DE" sz="2000" dirty="0" smtClean="0">
                <a:sym typeface="Wingdings" panose="05000000000000000000" pitchFamily="2" charset="2"/>
              </a:rPr>
              <a:t> at </a:t>
            </a:r>
            <a:r>
              <a:rPr lang="de-DE" sz="2000" dirty="0" err="1" smtClean="0">
                <a:sym typeface="Wingdings" panose="05000000000000000000" pitchFamily="2" charset="2"/>
              </a:rPr>
              <a:t>every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transport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mode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with</a:t>
            </a:r>
            <a:r>
              <a:rPr lang="de-DE" sz="2000" dirty="0" smtClean="0">
                <a:sym typeface="Wingdings" panose="05000000000000000000" pitchFamily="2" charset="2"/>
              </a:rPr>
              <a:t> 1 </a:t>
            </a:r>
            <a:r>
              <a:rPr lang="de-DE" sz="2000" dirty="0" err="1" smtClean="0">
                <a:sym typeface="Wingdings" panose="05000000000000000000" pitchFamily="2" charset="2"/>
              </a:rPr>
              <a:t>to</a:t>
            </a:r>
            <a:r>
              <a:rPr lang="de-DE" sz="2000" dirty="0" smtClean="0">
                <a:sym typeface="Wingdings" panose="05000000000000000000" pitchFamily="2" charset="2"/>
              </a:rPr>
              <a:t> 3, </a:t>
            </a:r>
            <a:r>
              <a:rPr lang="de-DE" sz="2000" dirty="0" err="1" smtClean="0">
                <a:sym typeface="Wingdings" panose="05000000000000000000" pitchFamily="2" charset="2"/>
              </a:rPr>
              <a:t>whereas</a:t>
            </a:r>
            <a:r>
              <a:rPr lang="de-DE" sz="2000" dirty="0" smtClean="0">
                <a:sym typeface="Wingdings" panose="05000000000000000000" pitchFamily="2" charset="2"/>
              </a:rPr>
              <a:t> 1 </a:t>
            </a:r>
            <a:r>
              <a:rPr lang="de-DE" sz="2000" dirty="0" err="1" smtClean="0">
                <a:sym typeface="Wingdings" panose="05000000000000000000" pitchFamily="2" charset="2"/>
              </a:rPr>
              <a:t>stands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for</a:t>
            </a:r>
            <a:r>
              <a:rPr lang="de-DE" sz="2000" dirty="0" smtClean="0">
                <a:sym typeface="Wingdings" panose="05000000000000000000" pitchFamily="2" charset="2"/>
              </a:rPr>
              <a:t> „</a:t>
            </a:r>
            <a:r>
              <a:rPr lang="de-DE" sz="2000" dirty="0" err="1" smtClean="0">
                <a:sym typeface="Wingdings" panose="05000000000000000000" pitchFamily="2" charset="2"/>
              </a:rPr>
              <a:t>most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environmentally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friendly</a:t>
            </a:r>
            <a:r>
              <a:rPr lang="de-DE" sz="2000" dirty="0" smtClean="0">
                <a:sym typeface="Wingdings" panose="05000000000000000000" pitchFamily="2" charset="2"/>
              </a:rPr>
              <a:t>“. </a:t>
            </a:r>
            <a:r>
              <a:rPr lang="de-DE" sz="1600" dirty="0" err="1" smtClean="0">
                <a:sym typeface="Wingdings" panose="05000000000000000000" pitchFamily="2" charset="2"/>
              </a:rPr>
              <a:t>Example</a:t>
            </a:r>
            <a:r>
              <a:rPr lang="de-DE" sz="1600" dirty="0" smtClean="0">
                <a:sym typeface="Wingdings" panose="05000000000000000000" pitchFamily="2" charset="2"/>
              </a:rPr>
              <a:t>: Din – </a:t>
            </a:r>
            <a:r>
              <a:rPr lang="de-DE" sz="1600" dirty="0" err="1" smtClean="0">
                <a:sym typeface="Wingdings" panose="05000000000000000000" pitchFamily="2" charset="2"/>
              </a:rPr>
              <a:t>is</a:t>
            </a:r>
            <a:r>
              <a:rPr lang="de-DE" sz="1600" dirty="0" smtClean="0">
                <a:sym typeface="Wingdings" panose="05000000000000000000" pitchFamily="2" charset="2"/>
              </a:rPr>
              <a:t> a </a:t>
            </a:r>
            <a:r>
              <a:rPr lang="de-DE" sz="1600" dirty="0" err="1" smtClean="0">
                <a:sym typeface="Wingdings" panose="05000000000000000000" pitchFamily="2" charset="2"/>
              </a:rPr>
              <a:t>truck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the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loudest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transport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mode</a:t>
            </a:r>
            <a:r>
              <a:rPr lang="de-DE" sz="1600" dirty="0" smtClean="0">
                <a:sym typeface="Wingdings" panose="05000000000000000000" pitchFamily="2" charset="2"/>
              </a:rPr>
              <a:t> due </a:t>
            </a:r>
            <a:r>
              <a:rPr lang="de-DE" sz="1600" dirty="0" err="1" smtClean="0">
                <a:sym typeface="Wingdings" panose="05000000000000000000" pitchFamily="2" charset="2"/>
              </a:rPr>
              <a:t>to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you</a:t>
            </a:r>
            <a:r>
              <a:rPr lang="de-DE" sz="1600" dirty="0" smtClean="0">
                <a:sym typeface="Wingdings" panose="05000000000000000000" pitchFamily="2" charset="2"/>
              </a:rPr>
              <a:t>. </a:t>
            </a:r>
            <a:r>
              <a:rPr lang="de-DE" sz="1600" dirty="0" err="1" smtClean="0">
                <a:sym typeface="Wingdings" panose="05000000000000000000" pitchFamily="2" charset="2"/>
              </a:rPr>
              <a:t>Then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list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the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truck</a:t>
            </a:r>
            <a:r>
              <a:rPr lang="de-DE" sz="1600" dirty="0" smtClean="0">
                <a:sym typeface="Wingdings" panose="05000000000000000000" pitchFamily="2" charset="2"/>
              </a:rPr>
              <a:t> at 3rd </a:t>
            </a:r>
            <a:r>
              <a:rPr lang="de-DE" sz="1600" dirty="0" err="1" smtClean="0">
                <a:sym typeface="Wingdings" panose="05000000000000000000" pitchFamily="2" charset="2"/>
              </a:rPr>
              <a:t>place</a:t>
            </a:r>
            <a:r>
              <a:rPr lang="de-DE" sz="1600" dirty="0" smtClean="0">
                <a:sym typeface="Wingdings" panose="05000000000000000000" pitchFamily="2" charset="2"/>
              </a:rPr>
              <a:t>, </a:t>
            </a:r>
            <a:r>
              <a:rPr lang="de-DE" sz="1600" dirty="0" err="1" smtClean="0">
                <a:sym typeface="Wingdings" panose="05000000000000000000" pitchFamily="2" charset="2"/>
              </a:rPr>
              <a:t>the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inland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waterway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vessel</a:t>
            </a:r>
            <a:r>
              <a:rPr lang="de-DE" sz="1600" dirty="0" smtClean="0">
                <a:sym typeface="Wingdings" panose="05000000000000000000" pitchFamily="2" charset="2"/>
              </a:rPr>
              <a:t> 1st </a:t>
            </a:r>
            <a:r>
              <a:rPr lang="de-DE" sz="1600" dirty="0" err="1" smtClean="0">
                <a:sym typeface="Wingdings" panose="05000000000000000000" pitchFamily="2" charset="2"/>
              </a:rPr>
              <a:t>place</a:t>
            </a:r>
            <a:r>
              <a:rPr lang="de-DE" sz="1600" dirty="0" smtClean="0">
                <a:sym typeface="Wingdings" panose="05000000000000000000" pitchFamily="2" charset="2"/>
              </a:rPr>
              <a:t>, </a:t>
            </a:r>
            <a:r>
              <a:rPr lang="de-DE" sz="1600" dirty="0" err="1" smtClean="0">
                <a:sym typeface="Wingdings" panose="05000000000000000000" pitchFamily="2" charset="2"/>
              </a:rPr>
              <a:t>because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it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is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the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quietest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and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the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rail</a:t>
            </a:r>
            <a:r>
              <a:rPr lang="de-DE" sz="1600" dirty="0" smtClean="0">
                <a:sym typeface="Wingdings" panose="05000000000000000000" pitchFamily="2" charset="2"/>
              </a:rPr>
              <a:t> </a:t>
            </a:r>
            <a:r>
              <a:rPr lang="de-DE" sz="1600" dirty="0" err="1" smtClean="0">
                <a:sym typeface="Wingdings" panose="05000000000000000000" pitchFamily="2" charset="2"/>
              </a:rPr>
              <a:t>finally</a:t>
            </a:r>
            <a:r>
              <a:rPr lang="de-DE" sz="1600" dirty="0" smtClean="0">
                <a:sym typeface="Wingdings" panose="05000000000000000000" pitchFamily="2" charset="2"/>
              </a:rPr>
              <a:t> in 2nd </a:t>
            </a:r>
            <a:r>
              <a:rPr lang="de-DE" sz="1600" dirty="0" err="1" smtClean="0">
                <a:sym typeface="Wingdings" panose="05000000000000000000" pitchFamily="2" charset="2"/>
              </a:rPr>
              <a:t>place</a:t>
            </a:r>
            <a:r>
              <a:rPr lang="de-DE" sz="1600" dirty="0" smtClean="0">
                <a:sym typeface="Wingdings" panose="05000000000000000000" pitchFamily="2" charset="2"/>
              </a:rPr>
              <a:t>. </a:t>
            </a:r>
            <a:endParaRPr lang="de-DE" sz="1600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de-DE" sz="20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truck</a:t>
            </a:r>
            <a:r>
              <a:rPr lang="de-DE" dirty="0" smtClean="0"/>
              <a:t> </a:t>
            </a:r>
            <a:r>
              <a:rPr lang="de-DE" dirty="0" err="1" smtClean="0"/>
              <a:t>play</a:t>
            </a:r>
            <a:r>
              <a:rPr lang="de-DE" dirty="0" smtClean="0"/>
              <a:t> such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in </a:t>
            </a:r>
            <a:r>
              <a:rPr lang="de-DE" dirty="0" err="1" smtClean="0"/>
              <a:t>freight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r>
              <a:rPr lang="de-DE" dirty="0" smtClean="0"/>
              <a:t>?</a:t>
            </a:r>
          </a:p>
          <a:p>
            <a:pPr marL="457200" indent="-457200">
              <a:buFont typeface="Arial" pitchFamily="34" charset="0"/>
              <a:buAutoNum type="arabicPeriod"/>
            </a:pPr>
            <a:endParaRPr lang="de-DE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de-DE" dirty="0" smtClean="0"/>
              <a:t>Will </a:t>
            </a:r>
            <a:r>
              <a:rPr lang="de-DE" dirty="0" err="1" smtClean="0"/>
              <a:t>sustainable</a:t>
            </a:r>
            <a:r>
              <a:rPr lang="de-DE" dirty="0" smtClean="0"/>
              <a:t> </a:t>
            </a:r>
            <a:r>
              <a:rPr lang="de-DE" dirty="0" err="1" smtClean="0"/>
              <a:t>transport</a:t>
            </a:r>
            <a:r>
              <a:rPr lang="de-DE" dirty="0" smtClean="0"/>
              <a:t> </a:t>
            </a:r>
            <a:r>
              <a:rPr lang="de-DE" dirty="0" err="1" smtClean="0"/>
              <a:t>become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attractive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?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yes</a:t>
            </a:r>
            <a:r>
              <a:rPr lang="de-DE" dirty="0" smtClean="0"/>
              <a:t>/</a:t>
            </a:r>
            <a:r>
              <a:rPr lang="de-DE" dirty="0" err="1" smtClean="0"/>
              <a:t>no</a:t>
            </a:r>
            <a:r>
              <a:rPr lang="de-DE" dirty="0" smtClean="0"/>
              <a:t>?   </a:t>
            </a:r>
            <a:br>
              <a:rPr lang="de-DE" dirty="0" smtClean="0"/>
            </a:br>
            <a:r>
              <a:rPr lang="de-DE" sz="1600" dirty="0"/>
              <a:t>Are </a:t>
            </a:r>
            <a:r>
              <a:rPr lang="de-DE" sz="1600" dirty="0" err="1"/>
              <a:t>there</a:t>
            </a:r>
            <a:r>
              <a:rPr lang="de-DE" sz="1600" dirty="0"/>
              <a:t> </a:t>
            </a:r>
            <a:r>
              <a:rPr lang="de-DE" sz="1600" dirty="0" err="1"/>
              <a:t>any</a:t>
            </a:r>
            <a:r>
              <a:rPr lang="de-DE" sz="1600" dirty="0"/>
              <a:t> </a:t>
            </a:r>
            <a:r>
              <a:rPr lang="de-DE" sz="1600" dirty="0" err="1"/>
              <a:t>political</a:t>
            </a:r>
            <a:r>
              <a:rPr lang="de-DE" sz="1600" dirty="0"/>
              <a:t> </a:t>
            </a:r>
            <a:r>
              <a:rPr lang="de-DE" sz="1600" dirty="0" err="1"/>
              <a:t>measures</a:t>
            </a:r>
            <a:r>
              <a:rPr lang="de-DE" sz="1600" dirty="0"/>
              <a:t>? </a:t>
            </a:r>
            <a:r>
              <a:rPr lang="de-DE" sz="1600" dirty="0" err="1"/>
              <a:t>What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drivers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promote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use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sustainable</a:t>
            </a:r>
            <a:r>
              <a:rPr lang="de-DE" sz="1600" dirty="0"/>
              <a:t> </a:t>
            </a:r>
            <a:r>
              <a:rPr lang="de-DE" sz="1600" dirty="0" err="1"/>
              <a:t>transport</a:t>
            </a:r>
            <a:r>
              <a:rPr lang="de-DE" sz="1600" dirty="0"/>
              <a:t> </a:t>
            </a:r>
            <a:r>
              <a:rPr lang="de-DE" sz="1600" dirty="0" err="1"/>
              <a:t>modes</a:t>
            </a:r>
            <a:r>
              <a:rPr lang="de-DE" sz="1600" dirty="0"/>
              <a:t>?</a:t>
            </a:r>
            <a:endParaRPr lang="en-GB" sz="1600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1AD8-BD5F-4503-8C65-79BF784426C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5682"/>
            <a:ext cx="2009140" cy="9410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42254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Strenghts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und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Weaknesses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Modes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1AD8-BD5F-4503-8C65-79BF784426C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09911"/>
              </p:ext>
            </p:extLst>
          </p:nvPr>
        </p:nvGraphicFramePr>
        <p:xfrm>
          <a:off x="251520" y="1844824"/>
          <a:ext cx="8496943" cy="387043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de-DE" dirty="0" smtClean="0"/>
                        <a:t>Transport Mode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Strenghts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Weaknesses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r>
                        <a:rPr lang="de-DE" dirty="0" smtClean="0"/>
                        <a:t>Road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6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Rail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8122">
                <a:tc>
                  <a:txBody>
                    <a:bodyPr/>
                    <a:lstStyle/>
                    <a:p>
                      <a:r>
                        <a:rPr lang="de-DE" dirty="0" smtClean="0"/>
                        <a:t>Inland </a:t>
                      </a:r>
                      <a:r>
                        <a:rPr lang="de-DE" dirty="0" err="1" smtClean="0"/>
                        <a:t>Waterway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5682"/>
            <a:ext cx="2009140" cy="9410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4145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Sustainable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omparison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Transport Modes 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1AD8-BD5F-4503-8C65-79BF784426C3}" type="datetime7">
              <a:rPr lang="de-DE" smtClean="0">
                <a:solidFill>
                  <a:prstClr val="white"/>
                </a:solidFill>
              </a:rPr>
              <a:t>Jun-19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schemeClr val="bg1">
                    <a:lumMod val="65000"/>
                  </a:schemeClr>
                </a:solidFill>
              </a:rPr>
              <a:pPr/>
              <a:t>4</a:t>
            </a:fld>
            <a:endParaRPr lang="de-AT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620817"/>
              </p:ext>
            </p:extLst>
          </p:nvPr>
        </p:nvGraphicFramePr>
        <p:xfrm>
          <a:off x="1403648" y="1700808"/>
          <a:ext cx="6912767" cy="36324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Criterion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Street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Rail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Inland </a:t>
                      </a:r>
                      <a:r>
                        <a:rPr lang="de-DE" sz="2000" dirty="0" err="1" smtClean="0"/>
                        <a:t>Waterway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Emissions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r>
                        <a:rPr lang="de-DE" dirty="0" smtClean="0"/>
                        <a:t>Land </a:t>
                      </a:r>
                      <a:r>
                        <a:rPr lang="de-DE" dirty="0" err="1" smtClean="0"/>
                        <a:t>use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de-DE" dirty="0" smtClean="0"/>
                        <a:t>Din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Specific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energy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consumption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de-DE" dirty="0" smtClean="0"/>
                        <a:t>Road </a:t>
                      </a:r>
                      <a:r>
                        <a:rPr lang="de-DE" dirty="0" err="1" smtClean="0"/>
                        <a:t>safety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de-DE" dirty="0" smtClean="0"/>
                        <a:t>Working </a:t>
                      </a:r>
                      <a:r>
                        <a:rPr lang="de-DE" dirty="0" err="1" smtClean="0"/>
                        <a:t>conditions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de-DE" dirty="0" smtClean="0"/>
                        <a:t>Transportation </a:t>
                      </a:r>
                      <a:r>
                        <a:rPr lang="de-DE" dirty="0" err="1" smtClean="0"/>
                        <a:t>costs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External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95536" y="5877272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The </a:t>
            </a:r>
            <a:r>
              <a:rPr lang="de-DE" sz="2000" dirty="0" err="1" smtClean="0"/>
              <a:t>most</a:t>
            </a:r>
            <a:r>
              <a:rPr lang="de-DE" sz="2000" dirty="0" smtClean="0"/>
              <a:t> </a:t>
            </a:r>
            <a:r>
              <a:rPr lang="de-DE" sz="2000" dirty="0" err="1" smtClean="0"/>
              <a:t>sustainable</a:t>
            </a:r>
            <a:r>
              <a:rPr lang="de-DE" sz="2000" dirty="0" smtClean="0"/>
              <a:t> </a:t>
            </a:r>
            <a:r>
              <a:rPr lang="de-DE" sz="2000" dirty="0" err="1" smtClean="0"/>
              <a:t>transport</a:t>
            </a:r>
            <a:r>
              <a:rPr lang="de-DE" sz="2000" dirty="0" smtClean="0"/>
              <a:t> </a:t>
            </a:r>
            <a:r>
              <a:rPr lang="de-DE" sz="2000" dirty="0" err="1" smtClean="0"/>
              <a:t>mode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:________________________________</a:t>
            </a:r>
            <a:endParaRPr lang="en-GB" sz="2000" dirty="0"/>
          </a:p>
        </p:txBody>
      </p:sp>
      <p:pic>
        <p:nvPicPr>
          <p:cNvPr id="9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5682"/>
            <a:ext cx="2009140" cy="94107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0263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B9B74"/>
      </a:accent1>
      <a:accent2>
        <a:srgbClr val="5FF2CA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B9B74"/>
      </a:accent1>
      <a:accent2>
        <a:srgbClr val="5FF2CA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326</Words>
  <Application>Microsoft Office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Custom Design</vt:lpstr>
      <vt:lpstr>1_Clarity</vt:lpstr>
      <vt:lpstr>Role play „Traffic and Environment“</vt:lpstr>
      <vt:lpstr>Discussion Questions</vt:lpstr>
      <vt:lpstr>Strenghts und Weaknesses of Transport Modes</vt:lpstr>
      <vt:lpstr>Sustainable Comparison of Transport Modes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sabine.jung</dc:creator>
  <cp:lastModifiedBy>Lechner Michaela</cp:lastModifiedBy>
  <cp:revision>499</cp:revision>
  <cp:lastPrinted>2016-08-05T08:45:46Z</cp:lastPrinted>
  <dcterms:created xsi:type="dcterms:W3CDTF">2012-09-17T08:31:25Z</dcterms:created>
  <dcterms:modified xsi:type="dcterms:W3CDTF">2019-06-11T09:19:13Z</dcterms:modified>
</cp:coreProperties>
</file>